
<file path=[Content_Types].xml><?xml version="1.0" encoding="utf-8"?>
<Types xmlns="http://schemas.openxmlformats.org/package/2006/content-types">
  <Override PartName="/ppt/slides/slide3.xml" ContentType="application/vnd.openxmlformats-officedocument.presentationml.slide+xml"/>
  <Override PartName="/docProps/core.xml" ContentType="application/vnd.openxmlformats-package.core-properties+xml"/>
  <Override PartName="/ppt/slideLayouts/slideLayout6.xml" ContentType="application/vnd.openxmlformats-officedocument.presentationml.slideLayout+xml"/>
  <Default Extension="rels" ContentType="application/vnd.openxmlformats-package.relationships+xml"/>
  <Override PartName="/ppt/slides/slide5.xml" ContentType="application/vnd.openxmlformats-officedocument.presentationml.slide+xml"/>
  <Override PartName="/ppt/slideLayouts/slideLayout8.xml" ContentType="application/vnd.openxmlformats-officedocument.presentationml.slideLayout+xml"/>
  <Override PartName="/ppt/slideLayouts/slideLayout1.xml" ContentType="application/vnd.openxmlformats-officedocument.presentationml.slideLayout+xml"/>
  <Override PartName="/ppt/slideLayouts/slideLayout11.xml" ContentType="application/vnd.openxmlformats-officedocument.presentationml.slideLayout+xml"/>
  <Override PartName="/ppt/slideLayouts/slideLayout3.xml" ContentType="application/vnd.openxmlformats-officedocument.presentationml.slideLayout+xml"/>
  <Default Extension="xml" ContentType="application/xml"/>
  <Override PartName="/ppt/slides/slide2.xml" ContentType="application/vnd.openxmlformats-officedocument.presentationml.slide+xml"/>
  <Override PartName="/docProps/app.xml" ContentType="application/vnd.openxmlformats-officedocument.extended-properties+xml"/>
  <Override PartName="/ppt/slideMasters/slideMaster1.xml" ContentType="application/vnd.openxmlformats-officedocument.presentationml.slideMaster+xml"/>
  <Override PartName="/ppt/slideLayouts/slideLayout5.xml" ContentType="application/vnd.openxmlformats-officedocument.presentationml.slideLayout+xml"/>
  <Override PartName="/ppt/slides/slide4.xml" ContentType="application/vnd.openxmlformats-officedocument.presentationml.slide+xml"/>
  <Override PartName="/ppt/viewProps.xml" ContentType="application/vnd.openxmlformats-officedocument.presentationml.viewProps+xml"/>
  <Override PartName="/ppt/slideLayouts/slideLayout7.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presProps.xml" ContentType="application/vnd.openxmlformats-officedocument.presentationml.presProps+xml"/>
  <Override PartName="/ppt/slideLayouts/slideLayout2.xml" ContentType="application/vnd.openxmlformats-officedocument.presentationml.slideLayout+xml"/>
  <Override PartName="/ppt/presentation.xml" ContentType="application/vnd.openxmlformats-officedocument.presentationml.presentation.main+xml"/>
  <Default Extension="bin" ContentType="application/vnd.openxmlformats-officedocument.presentationml.printerSettings"/>
  <Override PartName="/ppt/slides/slide1.xml" ContentType="application/vnd.openxmlformats-officedocument.presentationml.slide+xml"/>
  <Default Extension="jpeg" ContentType="image/jpeg"/>
  <Override PartName="/ppt/tableStyles.xml" ContentType="application/vnd.openxmlformats-officedocument.presentationml.tableStyles+xml"/>
  <Override PartName="/ppt/slideLayouts/slideLayout4.xml" ContentType="application/vnd.openxmlformats-officedocument.presentationml.slideLayout+xml"/>
  <Override PartName="/ppt/theme/theme1.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48" r:id="rId1"/>
  </p:sldMasterIdLst>
  <p:sldIdLst>
    <p:sldId id="256" r:id="rId2"/>
    <p:sldId id="257" r:id="rId3"/>
    <p:sldId id="258" r:id="rId4"/>
    <p:sldId id="259" r:id="rId5"/>
    <p:sldId id="260" r:id="rId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20"/>
    <p:restoredTop sz="94660"/>
  </p:normalViewPr>
  <p:slideViewPr>
    <p:cSldViewPr snapToGrid="0" snapToObjects="1">
      <p:cViewPr varScale="1">
        <p:scale>
          <a:sx n="82" d="100"/>
          <a:sy n="82" d="100"/>
        </p:scale>
        <p:origin x="-1104" y="-10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printerSettings" Target="printerSettings/printerSettings1.bin"/><Relationship Id="rId8" Type="http://schemas.openxmlformats.org/officeDocument/2006/relationships/presProps" Target="presProps.xml"/><Relationship Id="rId9" Type="http://schemas.openxmlformats.org/officeDocument/2006/relationships/viewProps" Target="viewProps.xml"/><Relationship Id="rId10" Type="http://schemas.openxmlformats.org/officeDocument/2006/relationships/theme" Target="theme/theme1.xml"/><Relationship Id="rId11"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E48BE083-10C5-524C-967A-45ABE551C726}" type="datetimeFigureOut">
              <a:rPr lang="en-US" smtClean="0"/>
              <a:pPr/>
              <a:t>11/1/10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369277A-ED3A-4546-A4E8-A3CDF257A330}"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48BE083-10C5-524C-967A-45ABE551C726}" type="datetimeFigureOut">
              <a:rPr lang="en-US" smtClean="0"/>
              <a:pPr/>
              <a:t>11/1/10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369277A-ED3A-4546-A4E8-A3CDF257A33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48BE083-10C5-524C-967A-45ABE551C726}" type="datetimeFigureOut">
              <a:rPr lang="en-US" smtClean="0"/>
              <a:pPr/>
              <a:t>11/1/10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369277A-ED3A-4546-A4E8-A3CDF257A330}"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48BE083-10C5-524C-967A-45ABE551C726}" type="datetimeFigureOut">
              <a:rPr lang="en-US" smtClean="0"/>
              <a:pPr/>
              <a:t>11/1/10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369277A-ED3A-4546-A4E8-A3CDF257A330}"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48BE083-10C5-524C-967A-45ABE551C726}" type="datetimeFigureOut">
              <a:rPr lang="en-US" smtClean="0"/>
              <a:pPr/>
              <a:t>11/1/10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369277A-ED3A-4546-A4E8-A3CDF257A330}"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48BE083-10C5-524C-967A-45ABE551C726}" type="datetimeFigureOut">
              <a:rPr lang="en-US" smtClean="0"/>
              <a:pPr/>
              <a:t>11/1/10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369277A-ED3A-4546-A4E8-A3CDF257A330}"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48BE083-10C5-524C-967A-45ABE551C726}" type="datetimeFigureOut">
              <a:rPr lang="en-US" smtClean="0"/>
              <a:pPr/>
              <a:t>11/1/10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369277A-ED3A-4546-A4E8-A3CDF257A330}"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48BE083-10C5-524C-967A-45ABE551C726}" type="datetimeFigureOut">
              <a:rPr lang="en-US" smtClean="0"/>
              <a:pPr/>
              <a:t>11/1/10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369277A-ED3A-4546-A4E8-A3CDF257A330}"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48BE083-10C5-524C-967A-45ABE551C726}" type="datetimeFigureOut">
              <a:rPr lang="en-US" smtClean="0"/>
              <a:pPr/>
              <a:t>11/1/10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369277A-ED3A-4546-A4E8-A3CDF257A33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48BE083-10C5-524C-967A-45ABE551C726}" type="datetimeFigureOut">
              <a:rPr lang="en-US" smtClean="0"/>
              <a:pPr/>
              <a:t>11/1/10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369277A-ED3A-4546-A4E8-A3CDF257A330}"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48BE083-10C5-524C-967A-45ABE551C726}" type="datetimeFigureOut">
              <a:rPr lang="en-US" smtClean="0"/>
              <a:pPr/>
              <a:t>11/1/10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369277A-ED3A-4546-A4E8-A3CDF257A330}"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48BE083-10C5-524C-967A-45ABE551C726}" type="datetimeFigureOut">
              <a:rPr lang="en-US" smtClean="0"/>
              <a:pPr/>
              <a:t>11/1/10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369277A-ED3A-4546-A4E8-A3CDF257A330}"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1.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 name="Title 8"/>
          <p:cNvSpPr>
            <a:spLocks noGrp="1"/>
          </p:cNvSpPr>
          <p:nvPr>
            <p:ph type="title"/>
          </p:nvPr>
        </p:nvSpPr>
        <p:spPr>
          <a:xfrm>
            <a:off x="457200" y="0"/>
            <a:ext cx="3008313" cy="1162050"/>
          </a:xfrm>
        </p:spPr>
        <p:txBody>
          <a:bodyPr/>
          <a:lstStyle/>
          <a:p>
            <a:r>
              <a:rPr lang="en-US" dirty="0" smtClean="0">
                <a:solidFill>
                  <a:srgbClr val="0000FF"/>
                </a:solidFill>
              </a:rPr>
              <a:t>Martin Anderson</a:t>
            </a:r>
            <a:endParaRPr lang="en-US" dirty="0">
              <a:solidFill>
                <a:srgbClr val="0000FF"/>
              </a:solidFill>
            </a:endParaRPr>
          </a:p>
        </p:txBody>
      </p:sp>
      <p:pic>
        <p:nvPicPr>
          <p:cNvPr id="12" name="Content Placeholder 11" descr="Martin.jpg"/>
          <p:cNvPicPr>
            <a:picLocks noGrp="1" noChangeAspect="1"/>
          </p:cNvPicPr>
          <p:nvPr>
            <p:ph idx="1"/>
          </p:nvPr>
        </p:nvPicPr>
        <p:blipFill>
          <a:blip r:embed="rId2"/>
          <a:srcRect t="-4762" b="-4762"/>
          <a:stretch>
            <a:fillRect/>
          </a:stretch>
        </p:blipFill>
        <p:spPr>
          <a:xfrm>
            <a:off x="3575050" y="273050"/>
            <a:ext cx="4773230" cy="5465497"/>
          </a:xfrm>
        </p:spPr>
      </p:pic>
      <p:sp>
        <p:nvSpPr>
          <p:cNvPr id="11" name="Text Placeholder 10"/>
          <p:cNvSpPr>
            <a:spLocks noGrp="1"/>
          </p:cNvSpPr>
          <p:nvPr>
            <p:ph type="body" sz="half" idx="2"/>
          </p:nvPr>
        </p:nvSpPr>
        <p:spPr>
          <a:xfrm>
            <a:off x="457200" y="1162050"/>
            <a:ext cx="3008313" cy="4691063"/>
          </a:xfrm>
        </p:spPr>
        <p:txBody>
          <a:bodyPr>
            <a:normAutofit fontScale="92500"/>
          </a:bodyPr>
          <a:lstStyle/>
          <a:p>
            <a:r>
              <a:rPr lang="en-US" sz="1600" b="1" u="sng" dirty="0" smtClean="0">
                <a:solidFill>
                  <a:srgbClr val="0000FF"/>
                </a:solidFill>
              </a:rPr>
              <a:t>Reason for attending </a:t>
            </a:r>
            <a:r>
              <a:rPr lang="en-US" sz="1600" b="1" u="sng" dirty="0" err="1" smtClean="0">
                <a:solidFill>
                  <a:srgbClr val="0000FF"/>
                </a:solidFill>
              </a:rPr>
              <a:t>Edgeview</a:t>
            </a:r>
            <a:r>
              <a:rPr lang="en-US" sz="1600" b="1" u="sng" dirty="0" smtClean="0">
                <a:solidFill>
                  <a:srgbClr val="0000FF"/>
                </a:solidFill>
              </a:rPr>
              <a:t>:</a:t>
            </a:r>
          </a:p>
          <a:p>
            <a:r>
              <a:rPr lang="en-US" sz="1600" dirty="0" smtClean="0"/>
              <a:t>Talks back to adults, disrespectful</a:t>
            </a:r>
          </a:p>
          <a:p>
            <a:endParaRPr lang="en-US" sz="1600" dirty="0" smtClean="0"/>
          </a:p>
          <a:p>
            <a:r>
              <a:rPr lang="en-US" sz="1600" b="1" u="sng" dirty="0" smtClean="0">
                <a:solidFill>
                  <a:srgbClr val="0000FF"/>
                </a:solidFill>
              </a:rPr>
              <a:t>Hidden Talent:</a:t>
            </a:r>
          </a:p>
          <a:p>
            <a:r>
              <a:rPr lang="en-US" sz="1600" dirty="0" smtClean="0"/>
              <a:t>Undisclosed</a:t>
            </a:r>
          </a:p>
          <a:p>
            <a:endParaRPr lang="en-US" sz="1600" b="1" u="sng" dirty="0" smtClean="0"/>
          </a:p>
          <a:p>
            <a:r>
              <a:rPr lang="en-US" sz="1600" b="1" u="sng" dirty="0" smtClean="0">
                <a:solidFill>
                  <a:srgbClr val="0000FF"/>
                </a:solidFill>
              </a:rPr>
              <a:t>Description:</a:t>
            </a:r>
          </a:p>
          <a:p>
            <a:r>
              <a:rPr lang="en-US" sz="1600" dirty="0" smtClean="0"/>
              <a:t>Martin is 13 years old and is attending </a:t>
            </a:r>
            <a:r>
              <a:rPr lang="en-US" sz="1600" dirty="0" err="1" smtClean="0"/>
              <a:t>Edgeview</a:t>
            </a:r>
            <a:r>
              <a:rPr lang="en-US" sz="1600" dirty="0" smtClean="0"/>
              <a:t> Alternative School because he has been expelled from 3 other schools.  Martin is trustworthy to his friends but shows no respect for adults.  Martin feels he can’t trust adults.  Martin helped his friends realize there talents and how to control there ability.  </a:t>
            </a:r>
            <a:endParaRPr lang="en-US" sz="16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Student Name</a:t>
            </a:r>
            <a:br>
              <a:rPr lang="en-US" dirty="0" smtClean="0"/>
            </a:br>
            <a:r>
              <a:rPr lang="en-US" dirty="0" smtClean="0"/>
              <a:t>Nickname</a:t>
            </a:r>
            <a:endParaRPr lang="en-US" dirty="0"/>
          </a:p>
        </p:txBody>
      </p:sp>
      <p:sp>
        <p:nvSpPr>
          <p:cNvPr id="3" name="Content Placeholder 2"/>
          <p:cNvSpPr>
            <a:spLocks noGrp="1"/>
          </p:cNvSpPr>
          <p:nvPr>
            <p:ph idx="1"/>
          </p:nvPr>
        </p:nvSpPr>
        <p:spPr/>
        <p:txBody>
          <a:bodyPr/>
          <a:lstStyle/>
          <a:p>
            <a:r>
              <a:rPr lang="en-US" dirty="0" smtClean="0"/>
              <a:t>Insert Picture of Character</a:t>
            </a:r>
            <a:endParaRPr lang="en-US" dirty="0"/>
          </a:p>
        </p:txBody>
      </p:sp>
      <p:sp>
        <p:nvSpPr>
          <p:cNvPr id="4" name="Text Placeholder 3"/>
          <p:cNvSpPr>
            <a:spLocks noGrp="1"/>
          </p:cNvSpPr>
          <p:nvPr>
            <p:ph type="body" sz="half" idx="2"/>
          </p:nvPr>
        </p:nvSpPr>
        <p:spPr/>
        <p:txBody>
          <a:bodyPr/>
          <a:lstStyle/>
          <a:p>
            <a:r>
              <a:rPr lang="en-US" dirty="0" smtClean="0"/>
              <a:t>Hidden Talent:</a:t>
            </a:r>
          </a:p>
          <a:p>
            <a:endParaRPr lang="en-US" dirty="0" smtClean="0"/>
          </a:p>
          <a:p>
            <a:r>
              <a:rPr lang="en-US" dirty="0" smtClean="0"/>
              <a:t>Reason for Attending </a:t>
            </a:r>
            <a:r>
              <a:rPr lang="en-US" dirty="0" err="1" smtClean="0"/>
              <a:t>Edgeview</a:t>
            </a:r>
            <a:r>
              <a:rPr lang="en-US" dirty="0" smtClean="0"/>
              <a:t>:</a:t>
            </a:r>
          </a:p>
          <a:p>
            <a:endParaRPr lang="en-US" dirty="0" smtClean="0"/>
          </a:p>
          <a:p>
            <a:endParaRPr lang="en-US" dirty="0" smtClean="0"/>
          </a:p>
          <a:p>
            <a:r>
              <a:rPr lang="en-US" dirty="0" smtClean="0"/>
              <a:t>Description:</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dirty="0"/>
          </a:p>
        </p:txBody>
      </p:sp>
      <p:sp>
        <p:nvSpPr>
          <p:cNvPr id="4" name="Text Placeholder 3"/>
          <p:cNvSpPr>
            <a:spLocks noGrp="1"/>
          </p:cNvSpPr>
          <p:nvPr>
            <p:ph type="body" sz="half" idx="2"/>
          </p:nvPr>
        </p:nvSpPr>
        <p:spPr/>
        <p:txBody>
          <a:bodyPr/>
          <a:lstStyle/>
          <a:p>
            <a:endParaRPr lang="en-US"/>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
        <p:nvSpPr>
          <p:cNvPr id="4" name="Text Placeholder 3"/>
          <p:cNvSpPr>
            <a:spLocks noGrp="1"/>
          </p:cNvSpPr>
          <p:nvPr>
            <p:ph type="body" sz="half" idx="2"/>
          </p:nvPr>
        </p:nvSpPr>
        <p:spPr/>
        <p:txBody>
          <a:bodyPr/>
          <a:lstStyle/>
          <a:p>
            <a:endParaRPr lang="en-US"/>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
        <p:nvSpPr>
          <p:cNvPr id="4" name="Text Placeholder 3"/>
          <p:cNvSpPr>
            <a:spLocks noGrp="1"/>
          </p:cNvSpPr>
          <p:nvPr>
            <p:ph type="body" sz="half" idx="2"/>
          </p:nvPr>
        </p:nvSpPr>
        <p:spPr/>
        <p:txBody>
          <a:bodyPr/>
          <a:lstStyle/>
          <a:p>
            <a:endParaRPr lang="en-US"/>
          </a:p>
        </p:txBody>
      </p:sp>
    </p:spTree>
  </p:cSld>
  <p:clrMapOvr>
    <a:masterClrMapping/>
  </p:clrMapOvr>
</p:sld>
</file>

<file path=ppt/theme/theme1.xml><?xml version="1.0" encoding="utf-8"?>
<a:theme xmlns:a="http://schemas.openxmlformats.org/drawingml/2006/main" name="Office Theme">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Apex">
      <a:majorFont>
        <a:latin typeface="Lucida Sans"/>
        <a:ea typeface=""/>
        <a:cs typeface=""/>
        <a:font script="Grek" typeface="Arial"/>
        <a:font script="Cyrl" typeface="Arial"/>
        <a:font script="Jpan" typeface="ヒラギノ丸ゴ Pro W4"/>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ＭＳ 明朝"/>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17</TotalTime>
  <Words>92</Words>
  <Application>Microsoft Macintosh PowerPoint</Application>
  <PresentationFormat>On-screen Show (4:3)</PresentationFormat>
  <Paragraphs>17</Paragraphs>
  <Slides>5</Slides>
  <Notes>0</Notes>
  <HiddenSlides>0</HiddenSlides>
  <MMClips>0</MMClips>
  <ScaleCrop>false</ScaleCrop>
  <HeadingPairs>
    <vt:vector size="4" baseType="variant">
      <vt:variant>
        <vt:lpstr>Design Template</vt:lpstr>
      </vt:variant>
      <vt:variant>
        <vt:i4>1</vt:i4>
      </vt:variant>
      <vt:variant>
        <vt:lpstr>Slide Titles</vt:lpstr>
      </vt:variant>
      <vt:variant>
        <vt:i4>5</vt:i4>
      </vt:variant>
    </vt:vector>
  </HeadingPairs>
  <TitlesOfParts>
    <vt:vector size="6" baseType="lpstr">
      <vt:lpstr>Office Theme</vt:lpstr>
      <vt:lpstr>Martin Anderson</vt:lpstr>
      <vt:lpstr>Student Name Nickname</vt:lpstr>
      <vt:lpstr>Slide 3</vt:lpstr>
      <vt:lpstr>Slide 4</vt:lpstr>
      <vt:lpstr>Slide 5</vt:lpstr>
    </vt:vector>
  </TitlesOfParts>
  <Company>Classrooms for the Future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Martin Anderson</dc:title>
  <dc:creator>PA Department of Education Classrooms for the Future</dc:creator>
  <cp:lastModifiedBy>PA Department of Education Classrooms for the Future</cp:lastModifiedBy>
  <cp:revision>2</cp:revision>
  <dcterms:created xsi:type="dcterms:W3CDTF">2010-11-01T15:41:42Z</dcterms:created>
  <dcterms:modified xsi:type="dcterms:W3CDTF">2010-11-01T15:42:19Z</dcterms:modified>
</cp:coreProperties>
</file>